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73" r:id="rId3"/>
    <p:sldId id="303" r:id="rId4"/>
    <p:sldId id="304" r:id="rId5"/>
    <p:sldId id="305" r:id="rId6"/>
    <p:sldId id="292" r:id="rId7"/>
    <p:sldId id="293" r:id="rId8"/>
    <p:sldId id="294" r:id="rId9"/>
    <p:sldId id="291" r:id="rId10"/>
    <p:sldId id="301" r:id="rId11"/>
    <p:sldId id="297" r:id="rId12"/>
    <p:sldId id="257" r:id="rId13"/>
    <p:sldId id="281" r:id="rId14"/>
    <p:sldId id="279" r:id="rId15"/>
    <p:sldId id="263" r:id="rId16"/>
    <p:sldId id="283" r:id="rId17"/>
    <p:sldId id="264" r:id="rId18"/>
    <p:sldId id="284" r:id="rId19"/>
    <p:sldId id="282" r:id="rId20"/>
    <p:sldId id="285" r:id="rId21"/>
    <p:sldId id="286" r:id="rId22"/>
    <p:sldId id="268" r:id="rId23"/>
    <p:sldId id="269" r:id="rId24"/>
    <p:sldId id="270" r:id="rId25"/>
    <p:sldId id="287" r:id="rId26"/>
    <p:sldId id="265" r:id="rId27"/>
    <p:sldId id="266" r:id="rId28"/>
    <p:sldId id="289" r:id="rId29"/>
    <p:sldId id="288" r:id="rId30"/>
    <p:sldId id="280" r:id="rId31"/>
    <p:sldId id="272" r:id="rId32"/>
    <p:sldId id="278" r:id="rId33"/>
    <p:sldId id="30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13F05-F4D5-415E-963F-07D14E913F7B}" type="datetimeFigureOut">
              <a:rPr lang="en-US" smtClean="0"/>
              <a:t>12/19/2016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A2E74-56C1-4B45-87C1-71B04D24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6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5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82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8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2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08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34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46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0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5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89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6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44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8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58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25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54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7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8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7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4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79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79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5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6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A2E74-56C1-4B45-87C1-71B04D24B1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1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Pressure Around 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Katie Olfert</a:t>
            </a:r>
          </a:p>
          <a:p>
            <a:r>
              <a:rPr lang="en-US" dirty="0"/>
              <a:t>UBC Physics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55611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Guns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176" y="2952832"/>
            <a:ext cx="5626753" cy="3115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772" t="31198" r="25442" b="355"/>
          <a:stretch/>
        </p:blipFill>
        <p:spPr>
          <a:xfrm>
            <a:off x="719166" y="2845255"/>
            <a:ext cx="4816493" cy="2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4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Pressure Cooking!</a:t>
            </a:r>
          </a:p>
        </p:txBody>
      </p:sp>
    </p:spTree>
    <p:extLst>
      <p:ext uri="{BB962C8B-B14F-4D97-AF65-F5344CB8AC3E}">
        <p14:creationId xmlns:p14="http://schemas.microsoft.com/office/powerpoint/2010/main" val="414826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1643" y="34538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Stir Stick Smack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094" y="3453843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Cooking with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1778" y="468504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Poking Bottles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247" y="468504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Upside-down Flask</a:t>
            </a:r>
          </a:p>
        </p:txBody>
      </p:sp>
    </p:spTree>
    <p:extLst>
      <p:ext uri="{BB962C8B-B14F-4D97-AF65-F5344CB8AC3E}">
        <p14:creationId xmlns:p14="http://schemas.microsoft.com/office/powerpoint/2010/main" val="345240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1643" y="34538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Stir Stick Smack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094" y="3453843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Cooking with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1778" y="468504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Poking Bottles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247" y="468504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Upside-down Flask</a:t>
            </a:r>
          </a:p>
        </p:txBody>
      </p:sp>
    </p:spTree>
    <p:extLst>
      <p:ext uri="{BB962C8B-B14F-4D97-AF65-F5344CB8AC3E}">
        <p14:creationId xmlns:p14="http://schemas.microsoft.com/office/powerpoint/2010/main" val="146671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91488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9" y="2690457"/>
            <a:ext cx="1543050" cy="3524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22993" y="426791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Poke a Hole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Open Lid</a:t>
            </a:r>
          </a:p>
        </p:txBody>
      </p:sp>
    </p:spTree>
    <p:extLst>
      <p:ext uri="{BB962C8B-B14F-4D97-AF65-F5344CB8AC3E}">
        <p14:creationId xmlns:p14="http://schemas.microsoft.com/office/powerpoint/2010/main" val="28221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069" y="2690457"/>
            <a:ext cx="1543050" cy="352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49" y="2476144"/>
            <a:ext cx="1555370" cy="39528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22993" y="426791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Poke a Hole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Open Lid</a:t>
            </a:r>
          </a:p>
        </p:txBody>
      </p:sp>
    </p:spTree>
    <p:extLst>
      <p:ext uri="{BB962C8B-B14F-4D97-AF65-F5344CB8AC3E}">
        <p14:creationId xmlns:p14="http://schemas.microsoft.com/office/powerpoint/2010/main" val="212753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69" y="2690457"/>
            <a:ext cx="1543049" cy="3524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22993" y="426791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Poke a Hole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Closed Lid</a:t>
            </a:r>
          </a:p>
        </p:txBody>
      </p:sp>
    </p:spTree>
    <p:extLst>
      <p:ext uri="{BB962C8B-B14F-4D97-AF65-F5344CB8AC3E}">
        <p14:creationId xmlns:p14="http://schemas.microsoft.com/office/powerpoint/2010/main" val="222392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69" y="2690457"/>
            <a:ext cx="1543049" cy="352425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22993" y="4267915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Poke a Hole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Closed Lid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50" y="2508069"/>
            <a:ext cx="1600420" cy="38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Larger Holes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59" y="2639890"/>
            <a:ext cx="1581371" cy="3434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2993" y="426791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Cap</a:t>
            </a:r>
          </a:p>
        </p:txBody>
      </p:sp>
    </p:spTree>
    <p:extLst>
      <p:ext uri="{BB962C8B-B14F-4D97-AF65-F5344CB8AC3E}">
        <p14:creationId xmlns:p14="http://schemas.microsoft.com/office/powerpoint/2010/main" val="48789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2471" y="2835966"/>
            <a:ext cx="6453808" cy="774120"/>
          </a:xfrm>
        </p:spPr>
        <p:txBody>
          <a:bodyPr/>
          <a:lstStyle/>
          <a:p>
            <a:pPr algn="ctr"/>
            <a:r>
              <a:rPr lang="en-US" sz="4800" dirty="0"/>
              <a:t>What is pressure?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71288" y="5313194"/>
            <a:ext cx="80361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Pressure is how much something pushes</a:t>
            </a:r>
          </a:p>
          <a:p>
            <a:pPr algn="ctr"/>
            <a:r>
              <a:rPr lang="en-US" sz="3200" dirty="0"/>
              <a:t>at a given point on a surface.</a:t>
            </a:r>
          </a:p>
        </p:txBody>
      </p:sp>
    </p:spTree>
    <p:extLst>
      <p:ext uri="{BB962C8B-B14F-4D97-AF65-F5344CB8AC3E}">
        <p14:creationId xmlns:p14="http://schemas.microsoft.com/office/powerpoint/2010/main" val="111333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Larger Holes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995" y="2587241"/>
            <a:ext cx="1581371" cy="383968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392554" y="4735773"/>
            <a:ext cx="2988860" cy="35484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159" y="2639890"/>
            <a:ext cx="1581371" cy="34343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22993" y="4267915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Cap</a:t>
            </a:r>
          </a:p>
        </p:txBody>
      </p:sp>
    </p:spTree>
    <p:extLst>
      <p:ext uri="{BB962C8B-B14F-4D97-AF65-F5344CB8AC3E}">
        <p14:creationId xmlns:p14="http://schemas.microsoft.com/office/powerpoint/2010/main" val="160610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1643" y="34538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Stir Stick Smack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094" y="3453843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Cooking with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1778" y="468504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Poking Bottles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247" y="468504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Upside-down Flask</a:t>
            </a:r>
          </a:p>
        </p:txBody>
      </p:sp>
    </p:spTree>
    <p:extLst>
      <p:ext uri="{BB962C8B-B14F-4D97-AF65-F5344CB8AC3E}">
        <p14:creationId xmlns:p14="http://schemas.microsoft.com/office/powerpoint/2010/main" val="331946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8774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23" y="2629729"/>
            <a:ext cx="28860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Pressure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01" y="2735747"/>
            <a:ext cx="6579143" cy="495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1643" y="34538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Stir Stick Smack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094" y="3453843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Cooking with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1778" y="468504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Poking Bottles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247" y="468504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Upside-down Flask</a:t>
            </a:r>
          </a:p>
        </p:txBody>
      </p:sp>
    </p:spTree>
    <p:extLst>
      <p:ext uri="{BB962C8B-B14F-4D97-AF65-F5344CB8AC3E}">
        <p14:creationId xmlns:p14="http://schemas.microsoft.com/office/powerpoint/2010/main" val="2560244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2217948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18" y="2875993"/>
            <a:ext cx="2095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05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18" y="2875993"/>
            <a:ext cx="2095500" cy="332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75" y="2875993"/>
            <a:ext cx="2095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97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18" y="2875993"/>
            <a:ext cx="2095500" cy="332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75" y="2875993"/>
            <a:ext cx="2095500" cy="33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32" y="2875992"/>
            <a:ext cx="2095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Changing Pressure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8153" y="316005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particles</a:t>
            </a:r>
          </a:p>
        </p:txBody>
      </p:sp>
    </p:spTree>
    <p:extLst>
      <p:ext uri="{BB962C8B-B14F-4D97-AF65-F5344CB8AC3E}">
        <p14:creationId xmlns:p14="http://schemas.microsoft.com/office/powerpoint/2010/main" val="3118814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DEMONSTRATIONS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1643" y="3453842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Stir Stick Smack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094" y="3453843"/>
            <a:ext cx="4501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Cooking with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1778" y="4685046"/>
            <a:ext cx="291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Poking Bottles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94247" y="4685046"/>
            <a:ext cx="3839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Upside-down Flask</a:t>
            </a:r>
          </a:p>
        </p:txBody>
      </p:sp>
    </p:spTree>
    <p:extLst>
      <p:ext uri="{BB962C8B-B14F-4D97-AF65-F5344CB8AC3E}">
        <p14:creationId xmlns:p14="http://schemas.microsoft.com/office/powerpoint/2010/main" val="3253920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Explanation</a:t>
            </a:r>
          </a:p>
        </p:txBody>
      </p:sp>
    </p:spTree>
    <p:extLst>
      <p:ext uri="{BB962C8B-B14F-4D97-AF65-F5344CB8AC3E}">
        <p14:creationId xmlns:p14="http://schemas.microsoft.com/office/powerpoint/2010/main" val="1042430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316"/>
          <a:stretch/>
        </p:blipFill>
        <p:spPr>
          <a:xfrm>
            <a:off x="1894114" y="378822"/>
            <a:ext cx="8256315" cy="60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83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 a good day!</a:t>
            </a:r>
          </a:p>
        </p:txBody>
      </p:sp>
    </p:spTree>
    <p:extLst>
      <p:ext uri="{BB962C8B-B14F-4D97-AF65-F5344CB8AC3E}">
        <p14:creationId xmlns:p14="http://schemas.microsoft.com/office/powerpoint/2010/main" val="354764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Changing Pressure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8153" y="316005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particles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8153" y="383689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size of container</a:t>
            </a:r>
          </a:p>
        </p:txBody>
      </p:sp>
    </p:spTree>
    <p:extLst>
      <p:ext uri="{BB962C8B-B14F-4D97-AF65-F5344CB8AC3E}">
        <p14:creationId xmlns:p14="http://schemas.microsoft.com/office/powerpoint/2010/main" val="129587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54953" y="973668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Changing Pressure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8153" y="316005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particles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8153" y="383689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size of container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8153" y="4513729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Adding/removing energy</a:t>
            </a:r>
          </a:p>
        </p:txBody>
      </p:sp>
    </p:spTree>
    <p:extLst>
      <p:ext uri="{BB962C8B-B14F-4D97-AF65-F5344CB8AC3E}">
        <p14:creationId xmlns:p14="http://schemas.microsoft.com/office/powerpoint/2010/main" val="227056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Pressure in Action</a:t>
            </a:r>
          </a:p>
        </p:txBody>
      </p:sp>
    </p:spTree>
    <p:extLst>
      <p:ext uri="{BB962C8B-B14F-4D97-AF65-F5344CB8AC3E}">
        <p14:creationId xmlns:p14="http://schemas.microsoft.com/office/powerpoint/2010/main" val="12419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58" y="933912"/>
            <a:ext cx="8761413" cy="706964"/>
          </a:xfrm>
        </p:spPr>
        <p:txBody>
          <a:bodyPr/>
          <a:lstStyle/>
          <a:p>
            <a:r>
              <a:rPr lang="en-US" dirty="0"/>
              <a:t>Air Pressure in a Tire</a:t>
            </a:r>
          </a:p>
        </p:txBody>
      </p:sp>
    </p:spTree>
    <p:extLst>
      <p:ext uri="{BB962C8B-B14F-4D97-AF65-F5344CB8AC3E}">
        <p14:creationId xmlns:p14="http://schemas.microsoft.com/office/powerpoint/2010/main" val="166242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Guns</a:t>
            </a:r>
          </a:p>
        </p:txBody>
      </p:sp>
      <p:pic>
        <p:nvPicPr>
          <p:cNvPr id="4" name="MythBusters - Water Stun Gun - YouTub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263" end="604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712" y="2239617"/>
            <a:ext cx="6016487" cy="45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3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Guns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429" y="2420924"/>
            <a:ext cx="5605668" cy="4642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43" y="2808908"/>
            <a:ext cx="4476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0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3489</TotalTime>
  <Words>195</Words>
  <Application>Microsoft Office PowerPoint</Application>
  <PresentationFormat>Widescreen</PresentationFormat>
  <Paragraphs>98</Paragraphs>
  <Slides>33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Ion Boardroom</vt:lpstr>
      <vt:lpstr>Pressure Around Us</vt:lpstr>
      <vt:lpstr>What is pressure?</vt:lpstr>
      <vt:lpstr>PowerPoint Presentation</vt:lpstr>
      <vt:lpstr>PowerPoint Presentation</vt:lpstr>
      <vt:lpstr>PowerPoint Presentation</vt:lpstr>
      <vt:lpstr>Pressure in Action</vt:lpstr>
      <vt:lpstr>Air Pressure in a Tire</vt:lpstr>
      <vt:lpstr>Water Guns</vt:lpstr>
      <vt:lpstr>Water Guns</vt:lpstr>
      <vt:lpstr>Water Guns</vt:lpstr>
      <vt:lpstr>Pressure Cooking!</vt:lpstr>
      <vt:lpstr>DEMONSTRATIONS</vt:lpstr>
      <vt:lpstr>DEMONSTRATIONS</vt:lpstr>
      <vt:lpstr> Explanation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DEMONSTRATIONS</vt:lpstr>
      <vt:lpstr> Explanation</vt:lpstr>
      <vt:lpstr>Atmospheric Pressure</vt:lpstr>
      <vt:lpstr>Atmospheric Pressure</vt:lpstr>
      <vt:lpstr>DEMONSTRATIONS</vt:lpstr>
      <vt:lpstr> Explanation</vt:lpstr>
      <vt:lpstr>Lower Pressure</vt:lpstr>
      <vt:lpstr>Lower Pressure</vt:lpstr>
      <vt:lpstr>Lower Pressure</vt:lpstr>
      <vt:lpstr>DEMONSTRATIONS</vt:lpstr>
      <vt:lpstr> Explanation</vt:lpstr>
      <vt:lpstr>PowerPoint Presentation</vt:lpstr>
      <vt:lpstr>Have a good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Around Us</dc:title>
  <dc:creator>Katie Olfert</dc:creator>
  <cp:lastModifiedBy>Katie Olfert</cp:lastModifiedBy>
  <cp:revision>54</cp:revision>
  <dcterms:created xsi:type="dcterms:W3CDTF">2016-10-29T22:37:02Z</dcterms:created>
  <dcterms:modified xsi:type="dcterms:W3CDTF">2016-12-20T00:51:49Z</dcterms:modified>
</cp:coreProperties>
</file>